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60" r:id="rId5"/>
    <p:sldId id="262" r:id="rId6"/>
    <p:sldId id="264" r:id="rId7"/>
    <p:sldId id="267" r:id="rId8"/>
    <p:sldId id="268" r:id="rId9"/>
    <p:sldId id="271" r:id="rId10"/>
    <p:sldId id="261" r:id="rId11"/>
    <p:sldId id="258" r:id="rId12"/>
    <p:sldId id="283" r:id="rId13"/>
    <p:sldId id="278" r:id="rId14"/>
    <p:sldId id="281" r:id="rId15"/>
    <p:sldId id="28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3"/>
    <p:restoredTop sz="94689"/>
  </p:normalViewPr>
  <p:slideViewPr>
    <p:cSldViewPr snapToGrid="0">
      <p:cViewPr varScale="1">
        <p:scale>
          <a:sx n="159" d="100"/>
          <a:sy n="159" d="100"/>
        </p:scale>
        <p:origin x="208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0232-A43C-8445-9FBA-CD9CEB5EA91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65BC-7CED-0447-8E97-D1D3524A7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1D89F-788B-4371-BC48-6D04314DF2C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1D89F-788B-4371-BC48-6D04314DF2C4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1D89F-788B-4371-BC48-6D04314DF2C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1D89F-788B-4371-BC48-6D04314DF2C4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1D89F-788B-4371-BC48-6D04314DF2C4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2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69D6-7CB6-3D43-9412-11809D3B6251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4BE9-291A-024F-9DB9-2562EC6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Dunfermline Foodbank </a:t>
            </a:r>
            <a:br>
              <a:rPr lang="en-US" sz="3600" b="1" kern="1200" dirty="0"/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AGM</a:t>
            </a:r>
            <a:br>
              <a:rPr lang="en-US" sz="3600" b="1" kern="1200" dirty="0"/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25th February 2025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:a16="http://schemas.microsoft.com/office/drawing/2014/main" id="{3FCF2775-69F0-AA27-2488-9AB80F8F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893702"/>
            <a:ext cx="6780700" cy="30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D819-A741-42A3-A0EB-D6FDE93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0" y="104525"/>
            <a:ext cx="5365920" cy="169279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cs typeface="Calibri Light"/>
              </a:rPr>
              <a:t>Foodbank figures</a:t>
            </a:r>
            <a:endParaRPr lang="en-US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AAF334-5C4A-4B5A-AD84-B7BE5172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0" y="1381199"/>
            <a:ext cx="5706934" cy="51763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</a:rPr>
              <a:t>1st April 2023 to 31st March 2024</a:t>
            </a:r>
          </a:p>
          <a:p>
            <a:pPr marL="0" indent="0">
              <a:buNone/>
            </a:pPr>
            <a:endParaRPr lang="en-US">
              <a:solidFill>
                <a:srgbClr val="0070C0"/>
              </a:solidFill>
              <a:latin typeface="Switzer"/>
            </a:endParaRPr>
          </a:p>
          <a:p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</a:rPr>
              <a:t>We fed 8,814 people of which there were 5,467 Adults and 3,347 Children – Client use down by 4% on 2022/2023</a:t>
            </a:r>
          </a:p>
          <a:p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tzer"/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ea typeface="+mn-lt"/>
                <a:cs typeface="+mn-lt"/>
              </a:rPr>
              <a:t>98,055kgs</a:t>
            </a:r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cs typeface="Calibri"/>
              </a:rPr>
              <a:t> of Food donated – down by 10%</a:t>
            </a:r>
          </a:p>
          <a:p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tzer"/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ea typeface="+mn-lt"/>
                <a:cs typeface="+mn-lt"/>
              </a:rPr>
              <a:t>94,665kgs</a:t>
            </a:r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</a:rPr>
              <a:t> of Food distributed to people in need – down by 20%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tzer"/>
              <a:cs typeface="Calibri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EAD5E01-A0F5-4AF6-A5BF-C6D69CB0C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0738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659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74" y="908071"/>
            <a:ext cx="8938247" cy="1038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ea typeface="Calibri Light"/>
                <a:cs typeface="Calibri Light"/>
              </a:rPr>
              <a:t>New Assistant Foodbank Manager</a:t>
            </a:r>
            <a:endParaRPr lang="en-US" sz="32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tzer"/>
              <a:ea typeface="Calibri Light"/>
              <a:cs typeface="Calibri Light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82B77-621F-F44C-C102-CED691E112C4}"/>
              </a:ext>
            </a:extLst>
          </p:cNvPr>
          <p:cNvSpPr txBox="1"/>
          <p:nvPr/>
        </p:nvSpPr>
        <p:spPr>
          <a:xfrm>
            <a:off x="472115" y="1947497"/>
            <a:ext cx="5985235" cy="45112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>
                <a:solidFill>
                  <a:srgbClr val="0070C0"/>
                </a:solidFill>
                <a:latin typeface="Switzer"/>
                <a:ea typeface="Calibri" panose="020F0502020204030204"/>
                <a:cs typeface="Calibri"/>
              </a:rPr>
              <a:t>In September 2024 we welcomed Vicky Gorn as our new Assistant Foodbank Manager.  Since then, Vicky has become a valuable member of the team and has already led on a few initiatives including; our reverse Christmas Advent calendar and a successful recruitment drive.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200" b="1">
              <a:solidFill>
                <a:srgbClr val="0070C0"/>
              </a:solidFill>
              <a:latin typeface="Switzer"/>
              <a:ea typeface="Calibri" panose="020F0502020204030204"/>
              <a:cs typeface="Calibri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>
                <a:solidFill>
                  <a:srgbClr val="0070C0"/>
                </a:solidFill>
                <a:latin typeface="Switzer"/>
                <a:ea typeface="Calibri" panose="020F0502020204030204"/>
                <a:cs typeface="Calibri"/>
              </a:rPr>
              <a:t>Vicky covers foodbank operations on a Tuesday, Wednesday and Thursday which frees up the Foodbank Manager to work on strategic planning for Dunfermline Foodbank.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0070C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person with short hair wearing a black jacket&#10;&#10;AI-generated content may be incorrect.">
            <a:extLst>
              <a:ext uri="{FF2B5EF4-FFF2-40B4-BE49-F238E27FC236}">
                <a16:creationId xmlns:a16="http://schemas.microsoft.com/office/drawing/2014/main" id="{9648CD62-D851-50D6-8073-E2524895E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953" y="1943100"/>
            <a:ext cx="29352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B99D-BBA1-EDD2-6AC9-8FCD5F53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witzer"/>
                <a:ea typeface="Calibri Light"/>
                <a:cs typeface="Calibri Light"/>
              </a:rPr>
              <a:t>New Trussell Branding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8581-0AA3-878A-4840-641371B5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819"/>
            <a:ext cx="10515600" cy="3085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Switzer"/>
                <a:ea typeface="Calibri" panose="020F0502020204030204"/>
                <a:cs typeface="Calibri" panose="020F0502020204030204"/>
              </a:rPr>
              <a:t>In September 2024, Trussell Trust rebranded and are now known as 'Trussell'.</a:t>
            </a:r>
          </a:p>
          <a:p>
            <a:pPr marL="0" indent="0">
              <a:buNone/>
            </a:pPr>
            <a:r>
              <a:rPr lang="en-US" sz="2200" dirty="0">
                <a:latin typeface="Switzer"/>
                <a:ea typeface="Calibri" panose="020F0502020204030204"/>
                <a:cs typeface="Calibri" panose="020F0502020204030204"/>
              </a:rPr>
              <a:t>A new logo was introduced along with a new Vision and Mission Statement: - </a:t>
            </a:r>
          </a:p>
          <a:p>
            <a:pPr marL="0" indent="0">
              <a:buNone/>
            </a:pPr>
            <a:r>
              <a:rPr lang="en-US" sz="2200" b="1" i="1" dirty="0">
                <a:latin typeface="Switzer"/>
                <a:ea typeface="Calibri" panose="020F0502020204030204"/>
                <a:cs typeface="Calibri" panose="020F0502020204030204"/>
              </a:rPr>
              <a:t>Our vision is for a UK without the need for food banks. Our strategy sets out how we’re going to get there.  We want to ensure everyone can afford the essentials in life. We’re working towards a compassionate, just society without the need for large-scale emergency food distribution.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Switzer"/>
                <a:ea typeface="Calibri" panose="020F0502020204030204"/>
                <a:cs typeface="Calibri" panose="020F0502020204030204"/>
              </a:rPr>
              <a:t>We are slowing but steadily changing our branding to match Trussell and will continue to change the branding on our vans and signage this year.</a:t>
            </a:r>
          </a:p>
          <a:p>
            <a:pPr marL="0" indent="0">
              <a:buNone/>
            </a:pP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87B15F4B-B84B-C1E8-F29E-57395605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21" y="353457"/>
            <a:ext cx="4112884" cy="15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FC689B-F6F3-4662-B291-0AEDCCA0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26" r="9091" b="9865"/>
          <a:stretch/>
        </p:blipFill>
        <p:spPr>
          <a:xfrm>
            <a:off x="5759273" y="1484097"/>
            <a:ext cx="5563410" cy="3127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F17CA-3B3B-4CFD-A93A-4905C939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35" y="134802"/>
            <a:ext cx="6619811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cs typeface="Calibri Light"/>
              </a:rPr>
              <a:t>Update: - 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</a:rPr>
              <a:t>E Referring</a:t>
            </a:r>
            <a:b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kern="1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87FE9-DF5F-48EF-BBB2-B7CFDCDD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06" y="1058444"/>
            <a:ext cx="4597400" cy="54374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sz="2000" dirty="0">
              <a:latin typeface="Switzer"/>
              <a:cs typeface="Calibri"/>
            </a:endParaRPr>
          </a:p>
          <a:p>
            <a:pPr marL="342900" indent="-342900" algn="just"/>
            <a:r>
              <a:rPr lang="en-US" sz="2200" b="1" dirty="0">
                <a:solidFill>
                  <a:srgbClr val="0070C0"/>
                </a:solidFill>
                <a:latin typeface="Switzer"/>
                <a:cs typeface="Calibri"/>
              </a:rPr>
              <a:t>Almost all Referrers are using the E Referral system, around 99%.  John Thompson has been the lead on this initiative and has worked hard to make sure Referrers are signed up quickly and know how to use the system.</a:t>
            </a:r>
            <a:endParaRPr lang="en-US" sz="2200" b="1" dirty="0">
              <a:solidFill>
                <a:srgbClr val="0070C0"/>
              </a:solidFill>
              <a:latin typeface="Switzer"/>
              <a:ea typeface="Calibri"/>
              <a:cs typeface="Calibri"/>
            </a:endParaRPr>
          </a:p>
          <a:p>
            <a:pPr marL="342900" indent="-342900" algn="just"/>
            <a:endParaRPr lang="en-US" sz="2200" b="1" dirty="0">
              <a:solidFill>
                <a:srgbClr val="0070C0"/>
              </a:solidFill>
              <a:latin typeface="Switzer"/>
              <a:cs typeface="Calibri"/>
            </a:endParaRPr>
          </a:p>
          <a:p>
            <a:pPr marL="342900" indent="-342900" algn="just"/>
            <a:r>
              <a:rPr lang="en-US" sz="2200" b="1" dirty="0">
                <a:solidFill>
                  <a:srgbClr val="0070C0"/>
                </a:solidFill>
                <a:latin typeface="Switzer"/>
                <a:cs typeface="Calibri"/>
              </a:rPr>
              <a:t>Our Foodbanks will still accept Red Vouchers but they will  and are being phased out.</a:t>
            </a:r>
          </a:p>
          <a:p>
            <a:pPr marL="342900" indent="-342900" algn="just"/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05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847CF-CEA0-221C-391B-905C8118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58428" cy="11231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Switzer"/>
                <a:cs typeface="Calibri Light"/>
              </a:rPr>
              <a:t>Forward Planning 2025...</a:t>
            </a:r>
            <a:endParaRPr lang="en-US" sz="3200" b="1" dirty="0">
              <a:latin typeface="Switzer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D8D98D-A4A9-5BFD-AA20-D589AF9B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8339"/>
            <a:ext cx="4056727" cy="50011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latin typeface="Switzer"/>
                <a:cs typeface="Calibri"/>
              </a:rPr>
              <a:t>The new role of Income </a:t>
            </a:r>
            <a:r>
              <a:rPr lang="en-US" sz="1800" b="1" err="1">
                <a:latin typeface="Switzer"/>
                <a:cs typeface="Calibri"/>
              </a:rPr>
              <a:t>Maximisation</a:t>
            </a:r>
            <a:r>
              <a:rPr lang="en-US" sz="1800" b="1" dirty="0">
                <a:latin typeface="Switzer"/>
                <a:cs typeface="Calibri"/>
              </a:rPr>
              <a:t> Officer will be filled in March 2025 .</a:t>
            </a:r>
            <a:endParaRPr lang="en-US" sz="1800" b="1" dirty="0">
              <a:latin typeface="Switzer"/>
              <a:ea typeface="Calibri"/>
              <a:cs typeface="Calibri"/>
            </a:endParaRPr>
          </a:p>
          <a:p>
            <a:r>
              <a:rPr lang="en-US" sz="1800" b="1" dirty="0">
                <a:latin typeface="Switzer"/>
                <a:ea typeface="Calibri"/>
                <a:cs typeface="Calibri"/>
              </a:rPr>
              <a:t>Develop our Strategy Plan.</a:t>
            </a:r>
          </a:p>
          <a:p>
            <a:r>
              <a:rPr lang="en-US" sz="1800" b="1" dirty="0">
                <a:latin typeface="Switzer"/>
                <a:cs typeface="Calibri"/>
              </a:rPr>
              <a:t>Be more proactive in the Cash First Approach Pilots running in the Dunfermline and South West Fife Poverty Action Group areas.</a:t>
            </a:r>
            <a:endParaRPr lang="en-US" sz="1800" b="1" dirty="0">
              <a:latin typeface="Switzer"/>
              <a:ea typeface="Calibri"/>
              <a:cs typeface="Calibri"/>
            </a:endParaRPr>
          </a:p>
          <a:p>
            <a:r>
              <a:rPr lang="en-US" sz="1800" b="1" dirty="0">
                <a:latin typeface="Switzer"/>
                <a:cs typeface="Calibri"/>
              </a:rPr>
              <a:t>The need to raise the profile of the Foodbank will still be the number one priority, as we </a:t>
            </a:r>
            <a:r>
              <a:rPr lang="en-GB" sz="1800" b="1" dirty="0">
                <a:latin typeface="Switzer"/>
                <a:cs typeface="Calibri"/>
              </a:rPr>
              <a:t>have</a:t>
            </a:r>
            <a:r>
              <a:rPr lang="en-US" sz="1800" b="1" dirty="0">
                <a:latin typeface="Switzer"/>
                <a:cs typeface="Calibri"/>
              </a:rPr>
              <a:t> to ensure a steady donation stream.</a:t>
            </a:r>
            <a:endParaRPr lang="en-US" sz="1800" b="1" dirty="0">
              <a:latin typeface="Switzer"/>
              <a:ea typeface="Calibri"/>
              <a:cs typeface="Calibri"/>
            </a:endParaRPr>
          </a:p>
          <a:p>
            <a:r>
              <a:rPr lang="en-US" sz="1800" b="1" dirty="0">
                <a:latin typeface="Switzer"/>
                <a:cs typeface="Calibri"/>
              </a:rPr>
              <a:t>We have a strong, dependable reputation in the local area and we will strive to keep that by maintaining and improving our service.</a:t>
            </a:r>
            <a:endParaRPr lang="en-US" sz="1800" b="1" dirty="0">
              <a:latin typeface="Switzer"/>
              <a:ea typeface="Calibri"/>
              <a:cs typeface="Calibri"/>
            </a:endParaRPr>
          </a:p>
        </p:txBody>
      </p:sp>
      <p:pic>
        <p:nvPicPr>
          <p:cNvPr id="6" name="Picture 5" descr="A person holding a cup of coffee&#10;&#10;AI-generated content may be incorrect.">
            <a:extLst>
              <a:ext uri="{FF2B5EF4-FFF2-40B4-BE49-F238E27FC236}">
                <a16:creationId xmlns:a16="http://schemas.microsoft.com/office/drawing/2014/main" id="{C0CA8F26-A17D-296F-BC9A-9A586D58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39" r="580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4" descr="Background | Free Stock Photo | An abstract blue background | # 9090">
            <a:extLst>
              <a:ext uri="{FF2B5EF4-FFF2-40B4-BE49-F238E27FC236}">
                <a16:creationId xmlns:a16="http://schemas.microsoft.com/office/drawing/2014/main" id="{A30291CC-454E-EF5F-A2DE-FB0BB330C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13" b="15963"/>
          <a:stretch/>
        </p:blipFill>
        <p:spPr>
          <a:xfrm>
            <a:off x="4906645" y="3686545"/>
            <a:ext cx="7292465" cy="317145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401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810D7120-AFA7-9CFD-5528-E54E7F0F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25913"/>
            <a:ext cx="5249334" cy="2409047"/>
          </a:xfrm>
          <a:prstGeom prst="rect">
            <a:avLst/>
          </a:prstGeom>
        </p:spPr>
      </p:pic>
      <p:pic>
        <p:nvPicPr>
          <p:cNvPr id="4" name="Picture 3" descr="A blue and green text with a heart&#10;&#10;AI-generated content may be incorrect.">
            <a:extLst>
              <a:ext uri="{FF2B5EF4-FFF2-40B4-BE49-F238E27FC236}">
                <a16:creationId xmlns:a16="http://schemas.microsoft.com/office/drawing/2014/main" id="{9FF819C0-9350-555D-DFB7-9A55A6F5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330" y="2542786"/>
            <a:ext cx="8434916" cy="35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87" y="1706519"/>
            <a:ext cx="1014332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witzer"/>
              </a:rPr>
              <a:t>Election/re-election of Charity Trustees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69" y="3168393"/>
            <a:ext cx="9152338" cy="280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Proposed Trustee office bearers :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Peter Lloyd (Chairperson)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Martin Smith (Treasurer)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Janet Brand (Secretary)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green and black background&#10;&#10;Description automatically generated">
            <a:extLst>
              <a:ext uri="{FF2B5EF4-FFF2-40B4-BE49-F238E27FC236}">
                <a16:creationId xmlns:a16="http://schemas.microsoft.com/office/drawing/2014/main" id="{77F7BDF1-35CA-1C23-2709-B39CD50F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1" y="165951"/>
            <a:ext cx="4869535" cy="22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7241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2804"/>
            <a:ext cx="10515600" cy="4351338"/>
          </a:xfrm>
        </p:spPr>
        <p:txBody>
          <a:bodyPr/>
          <a:lstStyle/>
          <a:p>
            <a:endParaRPr lang="en-US" dirty="0"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Chairperson report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Financial report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Foodbank Manager report and look ahead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Election/re-election of Charity Trustees </a:t>
            </a:r>
          </a:p>
          <a:p>
            <a:endParaRPr lang="en-US" dirty="0"/>
          </a:p>
        </p:txBody>
      </p:sp>
      <p:pic>
        <p:nvPicPr>
          <p:cNvPr id="5" name="Picture 4" descr="A green and black background&#10;&#10;Description automatically generated">
            <a:extLst>
              <a:ext uri="{FF2B5EF4-FFF2-40B4-BE49-F238E27FC236}">
                <a16:creationId xmlns:a16="http://schemas.microsoft.com/office/drawing/2014/main" id="{658C6A5D-667F-A0C3-8FAC-A8A233D4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65" y="87602"/>
            <a:ext cx="29294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1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Chairperson Report – Martin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2055813"/>
            <a:ext cx="11999719" cy="45805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Operation of the Foodbank has continued effectively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Stable financial position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Attended cluster meetings with other foodbank trustees and attended Trustee training events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217" y="1429078"/>
            <a:ext cx="250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Activity</a:t>
            </a:r>
          </a:p>
        </p:txBody>
      </p:sp>
      <p:pic>
        <p:nvPicPr>
          <p:cNvPr id="6" name="Picture 5" descr="A green and black background&#10;&#10;Description automatically generated">
            <a:extLst>
              <a:ext uri="{FF2B5EF4-FFF2-40B4-BE49-F238E27FC236}">
                <a16:creationId xmlns:a16="http://schemas.microsoft.com/office/drawing/2014/main" id="{FB6B468B-C144-9379-23A6-595DD8E9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65" y="87602"/>
            <a:ext cx="29294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1" y="2527132"/>
            <a:ext cx="11942992" cy="41082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Implementation of contingency planning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Review ongoing strategy </a:t>
            </a:r>
            <a:r>
              <a:rPr lang="en-US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and procedures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Continue to seek new funding opportunities for long term financial stability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ctr" rotWithShape="0">
                  <a:schemeClr val="tx1">
                    <a:alpha val="43000"/>
                  </a:scheme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Trussell governance health check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1867" y="222595"/>
            <a:ext cx="4030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Chairperson Report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DD964D-CF12-709E-42F6-EAC22B981FCD}"/>
              </a:ext>
            </a:extLst>
          </p:cNvPr>
          <p:cNvSpPr/>
          <p:nvPr/>
        </p:nvSpPr>
        <p:spPr>
          <a:xfrm>
            <a:off x="381216" y="1429078"/>
            <a:ext cx="354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Look forward</a:t>
            </a:r>
          </a:p>
        </p:txBody>
      </p:sp>
      <p:pic>
        <p:nvPicPr>
          <p:cNvPr id="6" name="Picture 5" descr="A green and black background&#10;&#10;Description automatically generated">
            <a:extLst>
              <a:ext uri="{FF2B5EF4-FFF2-40B4-BE49-F238E27FC236}">
                <a16:creationId xmlns:a16="http://schemas.microsoft.com/office/drawing/2014/main" id="{EA263C1B-425B-1552-9809-9292CA17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65" y="87602"/>
            <a:ext cx="29294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884" y="1647462"/>
            <a:ext cx="9440475" cy="4977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There have been no Trustee changes in the past year.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Current Trustees are :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Martin Smith (Chairperson)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Jon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Farrimond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 (Treasurer)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Janet Brand (Secretary)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Mitch Skinner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David Henderson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ctr" rotWithShape="0">
                    <a:schemeClr val="tx1">
                      <a:alpha val="43000"/>
                    </a:schemeClr>
                  </a:outerShdw>
                </a:effectLst>
              </a:rPr>
              <a:t>Peter Lloyd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884" y="1007094"/>
            <a:ext cx="1429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Trustees</a:t>
            </a:r>
          </a:p>
        </p:txBody>
      </p:sp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D12251D5-6AB4-6CAE-0C4A-D12A80C8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65" y="87602"/>
            <a:ext cx="2929422" cy="132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93AFD6-EC55-75ED-5BFA-5D9E3C97605B}"/>
              </a:ext>
            </a:extLst>
          </p:cNvPr>
          <p:cNvSpPr/>
          <p:nvPr/>
        </p:nvSpPr>
        <p:spPr>
          <a:xfrm>
            <a:off x="4041867" y="222595"/>
            <a:ext cx="3912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Chairperson Report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6" y="3053443"/>
            <a:ext cx="11179629" cy="280851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F58BE1-A08A-6D47-8457-0085A552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6" y="-363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Financial Report - Year to Jun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9299-C889-F58D-9752-77531DC1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7" y="684297"/>
            <a:ext cx="10845938" cy="3430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E1386-3542-96B7-4F23-AA93DAF5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6" y="4489647"/>
            <a:ext cx="10845937" cy="17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6" y="3053443"/>
            <a:ext cx="11179629" cy="280851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E37659-2017-CF4A-A769-32C9BEA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6" y="-363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Financial Report - Year to Jun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77203-F128-4056-FDA0-D6AB887D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6" y="800716"/>
            <a:ext cx="9450931" cy="6008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605DE-E260-37F8-8EA4-E6E48C79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77" y="566531"/>
            <a:ext cx="9409797" cy="2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6" y="3053443"/>
            <a:ext cx="11179629" cy="280851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C939B9-827C-E443-AE69-D159A956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6" y="-363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Financial Report - Year to Jun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70307-3C74-7869-B3A6-960AD6165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34" y="405600"/>
            <a:ext cx="9520505" cy="6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101" y="4732678"/>
            <a:ext cx="7644270" cy="1324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</a:rPr>
              <a:t>Foodbank Manager's Review</a:t>
            </a:r>
          </a:p>
          <a:p>
            <a:r>
              <a:rPr lang="en-GB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"/>
                <a:cs typeface="Calibri"/>
              </a:rPr>
              <a:t> 2025</a:t>
            </a:r>
            <a:endParaRPr lang="en-GB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tzer"/>
              <a:ea typeface="Calibri"/>
              <a:cs typeface="Calibri"/>
            </a:endParaRPr>
          </a:p>
        </p:txBody>
      </p:sp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68D9C788-FE57-E21C-79DC-57EA1077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89" y="606062"/>
            <a:ext cx="9130631" cy="41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581</Words>
  <Application>Microsoft Macintosh PowerPoint</Application>
  <PresentationFormat>Widescreen</PresentationFormat>
  <Paragraphs>103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Switzer</vt:lpstr>
      <vt:lpstr>Office Theme</vt:lpstr>
      <vt:lpstr>Dunfermline Foodbank  AGM  25th February 2025</vt:lpstr>
      <vt:lpstr>Agenda</vt:lpstr>
      <vt:lpstr>Chairperson Report – Martin Smith</vt:lpstr>
      <vt:lpstr>PowerPoint Presentation</vt:lpstr>
      <vt:lpstr>PowerPoint Presentation</vt:lpstr>
      <vt:lpstr>Financial Report - Year to Jun 2024</vt:lpstr>
      <vt:lpstr>Financial Report - Year to Jun 2024</vt:lpstr>
      <vt:lpstr>Financial Report - Year to Jun 2024</vt:lpstr>
      <vt:lpstr>PowerPoint Presentation</vt:lpstr>
      <vt:lpstr>Foodbank figures</vt:lpstr>
      <vt:lpstr>New Assistant Foodbank Manager</vt:lpstr>
      <vt:lpstr>New Trussell Branding </vt:lpstr>
      <vt:lpstr>Update: - E Referring </vt:lpstr>
      <vt:lpstr>Forward Planning 2025...</vt:lpstr>
      <vt:lpstr>PowerPoint Presentation</vt:lpstr>
      <vt:lpstr>Election/re-election of Charity Trustees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Dunfermline Foodbank  AGM 9th January 2017</dc:title>
  <dc:creator>martin smith</dc:creator>
  <cp:lastModifiedBy>martin Smith</cp:lastModifiedBy>
  <cp:revision>70</cp:revision>
  <dcterms:created xsi:type="dcterms:W3CDTF">2017-01-05T20:14:00Z</dcterms:created>
  <dcterms:modified xsi:type="dcterms:W3CDTF">2025-02-11T17:34:51Z</dcterms:modified>
</cp:coreProperties>
</file>